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637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266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8089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66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905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62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94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476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773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188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31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C14E9-87FF-4CAC-9143-BC740775320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C3734-D946-4429-B7B3-32F0330949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857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2°Sesión Ordinaria del 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1363365" y="2204864"/>
            <a:ext cx="6533460" cy="35283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</a:t>
            </a:r>
            <a:r>
              <a:rPr lang="es-MX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legal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Lectura y aprobación de la orden del día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Mensaje del Lic. Antonio Salazar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Presentación y Aprobación de Proyectos 2017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Asuntos Varios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Clausura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99960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2018-07-12T19:53:47Z</dcterms:created>
  <dcterms:modified xsi:type="dcterms:W3CDTF">2018-07-12T19:54:04Z</dcterms:modified>
</cp:coreProperties>
</file>