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1CAB-1211-444A-B1FC-AFC6989298C1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A0A6-395D-481A-AFAD-B18ED3F89D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2263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1CAB-1211-444A-B1FC-AFC6989298C1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A0A6-395D-481A-AFAD-B18ED3F89D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44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1CAB-1211-444A-B1FC-AFC6989298C1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A0A6-395D-481A-AFAD-B18ED3F89D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2073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1CAB-1211-444A-B1FC-AFC6989298C1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A0A6-395D-481A-AFAD-B18ED3F89D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5686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1CAB-1211-444A-B1FC-AFC6989298C1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A0A6-395D-481A-AFAD-B18ED3F89D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6584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1CAB-1211-444A-B1FC-AFC6989298C1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A0A6-395D-481A-AFAD-B18ED3F89D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575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1CAB-1211-444A-B1FC-AFC6989298C1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A0A6-395D-481A-AFAD-B18ED3F89D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396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1CAB-1211-444A-B1FC-AFC6989298C1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A0A6-395D-481A-AFAD-B18ED3F89D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567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1CAB-1211-444A-B1FC-AFC6989298C1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A0A6-395D-481A-AFAD-B18ED3F89D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431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1CAB-1211-444A-B1FC-AFC6989298C1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A0A6-395D-481A-AFAD-B18ED3F89D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62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1CAB-1211-444A-B1FC-AFC6989298C1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A0A6-395D-481A-AFAD-B18ED3F89D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697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61CAB-1211-444A-B1FC-AFC6989298C1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3A0A6-395D-481A-AFAD-B18ED3F89D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921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64000" y="432000"/>
            <a:ext cx="2131380" cy="57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2764800" y="6356520"/>
            <a:ext cx="3549150" cy="36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MX" sz="1200" spc="-1" dirty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4</a:t>
            </a:r>
            <a:r>
              <a:rPr lang="es-MX" sz="1200" b="0" strike="noStrike" spc="-1" dirty="0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°Sesión </a:t>
            </a:r>
            <a:r>
              <a:rPr lang="es-MX" sz="1200" b="0" strike="noStrike" spc="-1" dirty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Ordinaria del  Comité Técnico de Valoración</a:t>
            </a: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1363500" y="2205000"/>
            <a:ext cx="6532650" cy="352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440" indent="-51228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Bienvenida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228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Lista de asistencia y declaración de quórum legal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228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DejaVu Sans"/>
              </a:rPr>
              <a:t>Lectura y aprobación de la orden del día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228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DejaVu Sans"/>
              </a:rPr>
              <a:t>Presentación y Aprobación de Proyectos 2017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228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DejaVu Sans"/>
              </a:rPr>
              <a:t>Asuntos Varios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228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DejaVu Sans"/>
              </a:rPr>
              <a:t>Clausura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840142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Plascencia Heredia Raquel</dc:creator>
  <cp:lastModifiedBy>Plascencia Heredia Raquel</cp:lastModifiedBy>
  <cp:revision>1</cp:revision>
  <dcterms:created xsi:type="dcterms:W3CDTF">2018-07-12T19:54:49Z</dcterms:created>
  <dcterms:modified xsi:type="dcterms:W3CDTF">2018-07-12T19:55:05Z</dcterms:modified>
</cp:coreProperties>
</file>