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845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809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016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57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457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70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40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46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823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63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467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33FF4-99AE-4CF6-B874-8C5C9F99E2BF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EE06-DF83-48C3-8E56-348200876E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25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702000" y="2564904"/>
            <a:ext cx="7564050" cy="223235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Bienvenida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Lista de asistencia y declaración de Quórum </a:t>
            </a:r>
            <a:r>
              <a:rPr lang="es-MX" sz="2400" dirty="0" smtClean="0"/>
              <a:t>Legal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Situación actual del Programa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Presentación de 2018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Asuntos Varios 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807469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2018-07-12T19:56:39Z</dcterms:created>
  <dcterms:modified xsi:type="dcterms:W3CDTF">2018-07-12T19:56:57Z</dcterms:modified>
</cp:coreProperties>
</file>