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847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2787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146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235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3642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383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5621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876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160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772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149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D2F3C-B143-429D-A5D9-F11F839DD7C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8275-8500-4055-BD88-AB8FCA7701E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743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64000" y="432000"/>
            <a:ext cx="2131380" cy="576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764800" y="6356520"/>
            <a:ext cx="3549150" cy="36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spc="-1" dirty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5</a:t>
            </a:r>
            <a:r>
              <a:rPr lang="es-MX" sz="1200" b="0" strike="noStrike" spc="-1" dirty="0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°Sesión </a:t>
            </a:r>
            <a:r>
              <a:rPr lang="es-MX" sz="1200" b="0" strike="noStrike" spc="-1" dirty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Ordinaria del  Comité Técnico de Valoración</a:t>
            </a:r>
            <a:endParaRPr lang="es-MX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1363500" y="2205000"/>
            <a:ext cx="6532650" cy="352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Lectura y aprobación de la orden del día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Presentación y Aprobación de Proyectos 2017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Asuntos Varios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228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Clausura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094846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2018-07-12T19:55:14Z</dcterms:created>
  <dcterms:modified xsi:type="dcterms:W3CDTF">2018-07-12T19:55:34Z</dcterms:modified>
</cp:coreProperties>
</file>