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506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645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38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026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2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485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426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0023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5663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337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8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9A1CB-7CEA-4BC2-97BE-38CCD46E0C1E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2B2A7-C95A-42A0-BEB2-0A2DA91C9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059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3564000" y="432000"/>
            <a:ext cx="213219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CustomShape 2"/>
          <p:cNvSpPr/>
          <p:nvPr/>
        </p:nvSpPr>
        <p:spPr>
          <a:xfrm>
            <a:off x="2764800" y="6356520"/>
            <a:ext cx="35499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2°Sesión Ordinaria del 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1242000" y="1008000"/>
            <a:ext cx="6533460" cy="528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legal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Aprobación del 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Mensaje del Coordinador de Desarrollo Económico y Combate a la Desigualdad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Lectura del acta anterior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Polígonos de intervención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Características del Apoyo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Funciones del comité técnico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Presentación de  Proyectos de las OSC para el programa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Análisis y aprobación de los proyectos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Asuntos Varios y Fecha de la siguiente sesión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Clausura de la Sesión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63414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Presentación en pantalla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2018-07-12T19:50:22Z</dcterms:created>
  <dcterms:modified xsi:type="dcterms:W3CDTF">2018-07-12T19:50:45Z</dcterms:modified>
</cp:coreProperties>
</file>