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7F0CE-70C4-49D6-B237-23774FB91574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B5AB-F938-4F6E-8401-1BDEC4D87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3166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7F0CE-70C4-49D6-B237-23774FB91574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B5AB-F938-4F6E-8401-1BDEC4D87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3712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7F0CE-70C4-49D6-B237-23774FB91574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B5AB-F938-4F6E-8401-1BDEC4D87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1565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7F0CE-70C4-49D6-B237-23774FB91574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B5AB-F938-4F6E-8401-1BDEC4D87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1493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7F0CE-70C4-49D6-B237-23774FB91574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B5AB-F938-4F6E-8401-1BDEC4D87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19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7F0CE-70C4-49D6-B237-23774FB91574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B5AB-F938-4F6E-8401-1BDEC4D87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2386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7F0CE-70C4-49D6-B237-23774FB91574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B5AB-F938-4F6E-8401-1BDEC4D87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25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7F0CE-70C4-49D6-B237-23774FB91574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B5AB-F938-4F6E-8401-1BDEC4D87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1616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7F0CE-70C4-49D6-B237-23774FB91574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B5AB-F938-4F6E-8401-1BDEC4D87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9560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7F0CE-70C4-49D6-B237-23774FB91574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B5AB-F938-4F6E-8401-1BDEC4D87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9310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7F0CE-70C4-49D6-B237-23774FB91574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0B5AB-F938-4F6E-8401-1BDEC4D87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4119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7F0CE-70C4-49D6-B237-23774FB91574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0B5AB-F938-4F6E-8401-1BDEC4D87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032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3564000" y="432000"/>
            <a:ext cx="2130300" cy="57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s-MX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Orden del día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9" name="CustomShape 2"/>
          <p:cNvSpPr/>
          <p:nvPr/>
        </p:nvSpPr>
        <p:spPr>
          <a:xfrm>
            <a:off x="2764800" y="6356520"/>
            <a:ext cx="3548070" cy="36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MX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2°Sesión Ordinaria del  Comité Técnico de Valoración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0" name="CustomShape 3"/>
          <p:cNvSpPr/>
          <p:nvPr/>
        </p:nvSpPr>
        <p:spPr>
          <a:xfrm>
            <a:off x="1674000" y="1512000"/>
            <a:ext cx="6045840" cy="4131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514440" indent="-51084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Bienvenida</a:t>
            </a:r>
            <a:endParaRPr lang="es-MX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084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Lista de asistencia y declaración de quórum legal</a:t>
            </a:r>
            <a:endParaRPr lang="es-MX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084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Aprobación del orden del día</a:t>
            </a:r>
            <a:endParaRPr lang="es-MX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084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Informe de Resultados </a:t>
            </a:r>
            <a:endParaRPr lang="es-MX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084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Presentación de  Proyectos de las </a:t>
            </a:r>
            <a:r>
              <a:rPr lang="es-MX" sz="2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OSC</a:t>
            </a:r>
            <a:endParaRPr lang="es-MX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084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Análisis y aprobación de los proyectos</a:t>
            </a:r>
            <a:endParaRPr lang="es-MX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084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Asuntos Varios y Fecha de la siguiente sesión</a:t>
            </a:r>
            <a:endParaRPr lang="es-MX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084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Clausura de la Sesión</a:t>
            </a:r>
            <a:endParaRPr lang="es-MX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426229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Plascencia Heredia Raquel</dc:creator>
  <cp:lastModifiedBy>Plascencia Heredia Raquel</cp:lastModifiedBy>
  <cp:revision>1</cp:revision>
  <dcterms:created xsi:type="dcterms:W3CDTF">2018-07-12T19:52:14Z</dcterms:created>
  <dcterms:modified xsi:type="dcterms:W3CDTF">2018-07-12T19:52:36Z</dcterms:modified>
</cp:coreProperties>
</file>