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877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31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2566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492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762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548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363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133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3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8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814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A7E1C-AF13-46F1-BEA5-D6BF832786AD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D21C3-9D9C-40FA-B5B1-E7E271CAF0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919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Instalación del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702000" y="1124640"/>
            <a:ext cx="7564050" cy="4968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Bienvenida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Lista de asistencia y declaración de Quórum Legal 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Nombramiento del Secretario Técnico del Comité 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Mensaje del </a:t>
            </a:r>
            <a:r>
              <a:rPr lang="es-MX" sz="2400" dirty="0" smtClean="0"/>
              <a:t>Lic</a:t>
            </a:r>
            <a:r>
              <a:rPr lang="es-MX" sz="2400" dirty="0"/>
              <a:t>.</a:t>
            </a:r>
            <a:r>
              <a:rPr lang="es-MX" sz="2400" dirty="0" smtClean="0"/>
              <a:t> </a:t>
            </a:r>
            <a:r>
              <a:rPr lang="es-MX" sz="2400" dirty="0"/>
              <a:t>Antonio Salazar Gómez 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Presentación del Programa Social “Atención a personas en situación de Calle”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Explicación de responsabilidad del Comité 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Lectura y entrega de Reglas de Operación 2018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Propuesta, revisión y aprobación de convocatoria 2018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Propuesta, revisión y aprobación de formatos 2018</a:t>
            </a:r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/>
              <a:t>Asuntos varios </a:t>
            </a:r>
            <a:endParaRPr lang="es-MX" sz="2400" dirty="0" smtClean="0"/>
          </a:p>
          <a:p>
            <a:pPr marL="514350" lvl="0" indent="-514350" hangingPunct="0">
              <a:buFont typeface="+mj-lt"/>
              <a:buAutoNum type="romanUcPeriod"/>
            </a:pPr>
            <a:r>
              <a:rPr lang="es-MX" sz="2400" dirty="0" smtClean="0"/>
              <a:t>Clausura </a:t>
            </a:r>
            <a:r>
              <a:rPr lang="es-MX" sz="2400" dirty="0"/>
              <a:t>de la Sesión</a:t>
            </a:r>
          </a:p>
        </p:txBody>
      </p:sp>
    </p:spTree>
    <p:extLst>
      <p:ext uri="{BB962C8B-B14F-4D97-AF65-F5344CB8AC3E}">
        <p14:creationId xmlns:p14="http://schemas.microsoft.com/office/powerpoint/2010/main" val="3598497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2018-07-12T19:55:55Z</dcterms:created>
  <dcterms:modified xsi:type="dcterms:W3CDTF">2018-07-12T19:56:25Z</dcterms:modified>
</cp:coreProperties>
</file>