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0" d="100"/>
          <a:sy n="60" d="100"/>
        </p:scale>
        <p:origin x="-96" y="-44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6F6AD-CE22-480E-9282-2278D57F9D4A}" type="datetimeFigureOut">
              <a:rPr lang="es-MX" smtClean="0"/>
              <a:t>12/07/2018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1CD372-8A2F-42F4-94FB-297866BD75B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3017641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6F6AD-CE22-480E-9282-2278D57F9D4A}" type="datetimeFigureOut">
              <a:rPr lang="es-MX" smtClean="0"/>
              <a:t>12/07/2018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1CD372-8A2F-42F4-94FB-297866BD75B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1249463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6F6AD-CE22-480E-9282-2278D57F9D4A}" type="datetimeFigureOut">
              <a:rPr lang="es-MX" smtClean="0"/>
              <a:t>12/07/2018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1CD372-8A2F-42F4-94FB-297866BD75B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094910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6F6AD-CE22-480E-9282-2278D57F9D4A}" type="datetimeFigureOut">
              <a:rPr lang="es-MX" smtClean="0"/>
              <a:t>12/07/2018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1CD372-8A2F-42F4-94FB-297866BD75B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8001756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6F6AD-CE22-480E-9282-2278D57F9D4A}" type="datetimeFigureOut">
              <a:rPr lang="es-MX" smtClean="0"/>
              <a:t>12/07/2018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1CD372-8A2F-42F4-94FB-297866BD75B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193369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6F6AD-CE22-480E-9282-2278D57F9D4A}" type="datetimeFigureOut">
              <a:rPr lang="es-MX" smtClean="0"/>
              <a:t>12/07/2018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1CD372-8A2F-42F4-94FB-297866BD75B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759156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6F6AD-CE22-480E-9282-2278D57F9D4A}" type="datetimeFigureOut">
              <a:rPr lang="es-MX" smtClean="0"/>
              <a:t>12/07/2018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1CD372-8A2F-42F4-94FB-297866BD75B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9678763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6F6AD-CE22-480E-9282-2278D57F9D4A}" type="datetimeFigureOut">
              <a:rPr lang="es-MX" smtClean="0"/>
              <a:t>12/07/2018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1CD372-8A2F-42F4-94FB-297866BD75B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1057014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6F6AD-CE22-480E-9282-2278D57F9D4A}" type="datetimeFigureOut">
              <a:rPr lang="es-MX" smtClean="0"/>
              <a:t>12/07/2018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1CD372-8A2F-42F4-94FB-297866BD75B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0993480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6F6AD-CE22-480E-9282-2278D57F9D4A}" type="datetimeFigureOut">
              <a:rPr lang="es-MX" smtClean="0"/>
              <a:t>12/07/2018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1CD372-8A2F-42F4-94FB-297866BD75B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191280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6F6AD-CE22-480E-9282-2278D57F9D4A}" type="datetimeFigureOut">
              <a:rPr lang="es-MX" smtClean="0"/>
              <a:t>12/07/2018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1CD372-8A2F-42F4-94FB-297866BD75B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7799114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26F6AD-CE22-480E-9282-2278D57F9D4A}" type="datetimeFigureOut">
              <a:rPr lang="es-MX" smtClean="0"/>
              <a:t>12/07/2018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1CD372-8A2F-42F4-94FB-297866BD75B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9737196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CustomShape 1"/>
          <p:cNvSpPr/>
          <p:nvPr/>
        </p:nvSpPr>
        <p:spPr>
          <a:xfrm>
            <a:off x="3564000" y="432000"/>
            <a:ext cx="2132460" cy="5774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>
              <a:lnSpc>
                <a:spcPct val="100000"/>
              </a:lnSpc>
            </a:pPr>
            <a:r>
              <a:rPr lang="es-MX" sz="32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Malgun Gothic"/>
                <a:ea typeface="Calibri"/>
              </a:rPr>
              <a:t>Orden del día</a:t>
            </a:r>
            <a:endParaRPr lang="es-MX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90" name="CustomShape 2"/>
          <p:cNvSpPr/>
          <p:nvPr/>
        </p:nvSpPr>
        <p:spPr>
          <a:xfrm>
            <a:off x="2764800" y="6356520"/>
            <a:ext cx="3550230" cy="3643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es-MX" sz="1200" b="0" strike="noStrike" spc="-1">
                <a:solidFill>
                  <a:srgbClr val="8B8B8B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Instalación del Comité Técnico de Valoración</a:t>
            </a:r>
            <a:endParaRPr lang="es-MX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91" name="CustomShape 3"/>
          <p:cNvSpPr/>
          <p:nvPr/>
        </p:nvSpPr>
        <p:spPr>
          <a:xfrm>
            <a:off x="702000" y="1296000"/>
            <a:ext cx="7564320" cy="36406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marL="514440" indent="-513720" algn="just">
              <a:lnSpc>
                <a:spcPct val="100000"/>
              </a:lnSpc>
              <a:buClr>
                <a:srgbClr val="000000"/>
              </a:buClr>
              <a:buFont typeface="Calibri Light"/>
              <a:buAutoNum type="romanUcPeriod"/>
            </a:pPr>
            <a:r>
              <a:rPr lang="es-MX" sz="2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Malgun Gothic"/>
                <a:ea typeface="Calibri"/>
              </a:rPr>
              <a:t>Bienvenida</a:t>
            </a:r>
            <a:endParaRPr lang="es-MX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514440" indent="-513720" algn="just">
              <a:lnSpc>
                <a:spcPct val="100000"/>
              </a:lnSpc>
              <a:buClr>
                <a:srgbClr val="000000"/>
              </a:buClr>
              <a:buFont typeface="Calibri Light"/>
              <a:buAutoNum type="romanUcPeriod"/>
            </a:pPr>
            <a:r>
              <a:rPr lang="es-MX" sz="2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Malgun Gothic"/>
                <a:ea typeface="Calibri"/>
              </a:rPr>
              <a:t>Lista de asistencia y declaración de quórum legal</a:t>
            </a:r>
            <a:endParaRPr lang="es-MX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514440" indent="-513720" algn="just">
              <a:lnSpc>
                <a:spcPct val="100000"/>
              </a:lnSpc>
              <a:buClr>
                <a:srgbClr val="000000"/>
              </a:buClr>
              <a:buFont typeface="Calibri Light"/>
              <a:buAutoNum type="romanUcPeriod"/>
            </a:pPr>
            <a:r>
              <a:rPr lang="es-MX" sz="2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Malgun Gothic"/>
                <a:ea typeface="Calibri"/>
              </a:rPr>
              <a:t>Lectura y aprobación del orden del día</a:t>
            </a:r>
            <a:endParaRPr lang="es-MX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514440" indent="-513720" algn="just">
              <a:lnSpc>
                <a:spcPct val="100000"/>
              </a:lnSpc>
              <a:buClr>
                <a:srgbClr val="000000"/>
              </a:buClr>
              <a:buFont typeface="Calibri Light"/>
              <a:buAutoNum type="romanUcPeriod"/>
            </a:pPr>
            <a:r>
              <a:rPr lang="es-MX" sz="2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Malgun Gothic"/>
                <a:ea typeface="Calibri"/>
              </a:rPr>
              <a:t>Mensaje del Coordinador de Desarrollo Económico y Combate a la Desigualdad</a:t>
            </a:r>
            <a:endParaRPr lang="es-MX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514440" indent="-513720" algn="just">
              <a:lnSpc>
                <a:spcPct val="100000"/>
              </a:lnSpc>
              <a:buClr>
                <a:srgbClr val="000000"/>
              </a:buClr>
              <a:buFont typeface="Calibri Light"/>
              <a:buAutoNum type="romanUcPeriod"/>
            </a:pPr>
            <a:r>
              <a:rPr lang="es-MX" sz="2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Malgun Gothic"/>
                <a:ea typeface="Calibri"/>
              </a:rPr>
              <a:t>Presentación de Proyectos para el programa </a:t>
            </a:r>
            <a:endParaRPr lang="es-MX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514440" indent="-513720" algn="just">
              <a:lnSpc>
                <a:spcPct val="100000"/>
              </a:lnSpc>
              <a:buClr>
                <a:srgbClr val="000000"/>
              </a:buClr>
              <a:buFont typeface="Calibri Light"/>
              <a:buAutoNum type="romanUcPeriod"/>
            </a:pPr>
            <a:r>
              <a:rPr lang="es-MX" sz="2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Malgun Gothic"/>
                <a:ea typeface="Calibri"/>
              </a:rPr>
              <a:t>Votación </a:t>
            </a:r>
            <a:endParaRPr lang="es-MX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514440" indent="-513720" algn="just">
              <a:lnSpc>
                <a:spcPct val="100000"/>
              </a:lnSpc>
              <a:buClr>
                <a:srgbClr val="000000"/>
              </a:buClr>
              <a:buFont typeface="Calibri Light"/>
              <a:buAutoNum type="romanUcPeriod"/>
            </a:pPr>
            <a:r>
              <a:rPr lang="es-MX" sz="2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Malgun Gothic"/>
                <a:ea typeface="Calibri"/>
              </a:rPr>
              <a:t>Asuntos Varios</a:t>
            </a:r>
            <a:endParaRPr lang="es-MX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514440" indent="-513720" algn="just">
              <a:lnSpc>
                <a:spcPct val="100000"/>
              </a:lnSpc>
              <a:buClr>
                <a:srgbClr val="000000"/>
              </a:buClr>
              <a:buFont typeface="Calibri Light"/>
              <a:buAutoNum type="romanUcPeriod"/>
            </a:pPr>
            <a:r>
              <a:rPr lang="es-MX" sz="2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Malgun Gothic"/>
                <a:ea typeface="Calibri"/>
              </a:rPr>
              <a:t>Clausura de la Sesión</a:t>
            </a:r>
            <a:endParaRPr lang="es-MX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275267809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49</Words>
  <Application>Microsoft Office PowerPoint</Application>
  <PresentationFormat>Presentación en pantalla (4:3)</PresentationFormat>
  <Paragraphs>10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Tema de Office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Plascencia Heredia Raquel</dc:creator>
  <cp:lastModifiedBy>Plascencia Heredia Raquel</cp:lastModifiedBy>
  <cp:revision>1</cp:revision>
  <dcterms:created xsi:type="dcterms:W3CDTF">2018-07-12T19:48:47Z</dcterms:created>
  <dcterms:modified xsi:type="dcterms:W3CDTF">2018-07-12T19:49:16Z</dcterms:modified>
</cp:coreProperties>
</file>