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35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967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6015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3745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14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044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8862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892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096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02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140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CC16-A67B-487D-9278-8CEAFDAFF0EA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A08C1-02D7-4965-9EBE-623BD00ECF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825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3564000" y="432000"/>
            <a:ext cx="2130300" cy="57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2764800" y="6356520"/>
            <a:ext cx="3548070" cy="36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2°Sesión Ordinaria del 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0" name="CustomShape 3"/>
          <p:cNvSpPr/>
          <p:nvPr/>
        </p:nvSpPr>
        <p:spPr>
          <a:xfrm>
            <a:off x="1674000" y="1512000"/>
            <a:ext cx="6045840" cy="413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Aprobación del 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Informe de Resultados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Presentación de  Proyectos de las OSC  Numero 004/2016 , 006/2016 y 007/2016, habilitación parcial del  proyecto 001/2016 aprobado en comité en segunda sesión.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Análisis y aprobación de los proyectos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Asuntos Varios y Fecha de la siguiente sesión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084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Clausura de la Sesión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08951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2018-07-12T19:51:35Z</dcterms:created>
  <dcterms:modified xsi:type="dcterms:W3CDTF">2018-07-12T19:51:54Z</dcterms:modified>
</cp:coreProperties>
</file>