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96" y="-4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67486-1953-4301-8EF5-503FD5EDCC10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78823-7441-4514-A333-90075BA1A5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5891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67486-1953-4301-8EF5-503FD5EDCC10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78823-7441-4514-A333-90075BA1A5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9115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67486-1953-4301-8EF5-503FD5EDCC10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78823-7441-4514-A333-90075BA1A5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3299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67486-1953-4301-8EF5-503FD5EDCC10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78823-7441-4514-A333-90075BA1A5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1627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67486-1953-4301-8EF5-503FD5EDCC10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78823-7441-4514-A333-90075BA1A5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3542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67486-1953-4301-8EF5-503FD5EDCC10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78823-7441-4514-A333-90075BA1A5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30640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67486-1953-4301-8EF5-503FD5EDCC10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78823-7441-4514-A333-90075BA1A5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65747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67486-1953-4301-8EF5-503FD5EDCC10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78823-7441-4514-A333-90075BA1A5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35822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67486-1953-4301-8EF5-503FD5EDCC10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78823-7441-4514-A333-90075BA1A5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2474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67486-1953-4301-8EF5-503FD5EDCC10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78823-7441-4514-A333-90075BA1A5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51077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67486-1953-4301-8EF5-503FD5EDCC10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78823-7441-4514-A333-90075BA1A5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6880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67486-1953-4301-8EF5-503FD5EDCC10}" type="datetimeFigureOut">
              <a:rPr lang="es-MX" smtClean="0"/>
              <a:t>12/07/2018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78823-7441-4514-A333-90075BA1A53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23343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3564000" y="432000"/>
            <a:ext cx="2132190" cy="577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s-MX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Orden del día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2764800" y="6356520"/>
            <a:ext cx="354996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s-MX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Instalación del Comité Técnico de Valoración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5" name="CustomShape 3"/>
          <p:cNvSpPr/>
          <p:nvPr/>
        </p:nvSpPr>
        <p:spPr>
          <a:xfrm>
            <a:off x="702000" y="1124640"/>
            <a:ext cx="7564050" cy="4968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Bienvenida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Lista de asistencia y declaración de quórum legal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Lectura y aprobación del orden del día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Calibri"/>
              </a:rPr>
              <a:t>Mensaje del Coordinador de Desarrollo Económico y Combate a la Desigualdad Lic. Antonio Salazar Gómez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Calibri"/>
              </a:rPr>
              <a:t>Nombramiento del Secretario Técnico del Comité Dictaminador 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DejaVu Sans"/>
              </a:rPr>
              <a:t>Presentación del Programa para la Atención a personas en Situación de calle a través del fortalecimiento y apoyo económico a Organizaciones de la Sociedad Civil.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DejaVu Sans"/>
              </a:rPr>
              <a:t>Funciones y responsabilidades del Comité Dictaminador 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DejaVu Sans"/>
              </a:rPr>
              <a:t>Revisión y Aprobación de las Reglas de Operación, convocatoria y formatos.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DejaVu Sans"/>
              </a:rPr>
              <a:t>Asuntos Varios 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indent="-513360" algn="just">
              <a:lnSpc>
                <a:spcPct val="100000"/>
              </a:lnSpc>
              <a:buClr>
                <a:srgbClr val="000000"/>
              </a:buClr>
              <a:buFont typeface="Calibri Light"/>
              <a:buAutoNum type="romanUcPeriod"/>
            </a:pPr>
            <a:r>
              <a:rPr lang="es-MX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Malgun Gothic"/>
                <a:ea typeface="DejaVu Sans"/>
              </a:rPr>
              <a:t>Clausura de la Sesión</a:t>
            </a:r>
            <a:endParaRPr lang="es-MX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248937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</Words>
  <Application>Microsoft Office PowerPoint</Application>
  <PresentationFormat>Presentación en pantalla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Plascencia Heredia Raquel</dc:creator>
  <cp:lastModifiedBy>Plascencia Heredia Raquel</cp:lastModifiedBy>
  <cp:revision>1</cp:revision>
  <dcterms:created xsi:type="dcterms:W3CDTF">2018-07-12T19:53:09Z</dcterms:created>
  <dcterms:modified xsi:type="dcterms:W3CDTF">2018-07-12T19:53:37Z</dcterms:modified>
</cp:coreProperties>
</file>