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70E99-3B00-49EA-9079-552C2CE7E45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77E12-755B-45F1-97C1-BB656D7C8B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5225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70E99-3B00-49EA-9079-552C2CE7E45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77E12-755B-45F1-97C1-BB656D7C8B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3148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70E99-3B00-49EA-9079-552C2CE7E45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77E12-755B-45F1-97C1-BB656D7C8B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9161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70E99-3B00-49EA-9079-552C2CE7E45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77E12-755B-45F1-97C1-BB656D7C8B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456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70E99-3B00-49EA-9079-552C2CE7E45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77E12-755B-45F1-97C1-BB656D7C8B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400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70E99-3B00-49EA-9079-552C2CE7E45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77E12-755B-45F1-97C1-BB656D7C8B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197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70E99-3B00-49EA-9079-552C2CE7E45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77E12-755B-45F1-97C1-BB656D7C8B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1866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70E99-3B00-49EA-9079-552C2CE7E45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77E12-755B-45F1-97C1-BB656D7C8B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37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70E99-3B00-49EA-9079-552C2CE7E45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77E12-755B-45F1-97C1-BB656D7C8B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042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70E99-3B00-49EA-9079-552C2CE7E45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77E12-755B-45F1-97C1-BB656D7C8B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1984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70E99-3B00-49EA-9079-552C2CE7E45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77E12-755B-45F1-97C1-BB656D7C8B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801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70E99-3B00-49EA-9079-552C2CE7E45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77E12-755B-45F1-97C1-BB656D7C8B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3469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64000" y="432000"/>
            <a:ext cx="2132190" cy="57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  <a:ea typeface="Calibri"/>
              </a:rPr>
              <a:t>Orden del día</a:t>
            </a: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2764800" y="6356520"/>
            <a:ext cx="35499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702000" y="2564904"/>
            <a:ext cx="7564050" cy="223235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Bienvenida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Lista de asistencia y declaración de Quórum </a:t>
            </a:r>
            <a:r>
              <a:rPr lang="es-MX" sz="2400" dirty="0" smtClean="0"/>
              <a:t>Legal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 smtClean="0"/>
              <a:t>Situación actual del Programa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 smtClean="0"/>
              <a:t>Presentación de Proyectos  2018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 smtClean="0"/>
              <a:t>Asuntos Varios 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70889631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Plascencia Heredia Raquel</dc:creator>
  <cp:lastModifiedBy>Plascencia Heredia Raquel</cp:lastModifiedBy>
  <cp:revision>1</cp:revision>
  <dcterms:created xsi:type="dcterms:W3CDTF">2018-07-12T19:57:05Z</dcterms:created>
  <dcterms:modified xsi:type="dcterms:W3CDTF">2018-07-12T19:57:22Z</dcterms:modified>
</cp:coreProperties>
</file>