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4018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80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073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53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911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46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65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91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143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011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753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861D-D7E3-4E42-B276-1CD2A8493A39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3AF66-86E0-41CF-ABFA-CA493FAEC8B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081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3564000" y="432000"/>
            <a:ext cx="213219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CustomShape 2"/>
          <p:cNvSpPr/>
          <p:nvPr/>
        </p:nvSpPr>
        <p:spPr>
          <a:xfrm>
            <a:off x="2764800" y="6356520"/>
            <a:ext cx="35499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2°Sesión Ordinaria del 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1363365" y="2204864"/>
            <a:ext cx="6533460" cy="35283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</a:t>
            </a:r>
            <a:r>
              <a:rPr lang="es-MX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legal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Lectura y aprobación de la orden del día 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Presentación y Aprobación de Proyectos 2017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Asuntos Varios 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</a:rPr>
              <a:t>Clausura </a:t>
            </a: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05885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2018-07-12T19:54:15Z</dcterms:created>
  <dcterms:modified xsi:type="dcterms:W3CDTF">2018-07-12T19:54:37Z</dcterms:modified>
</cp:coreProperties>
</file>